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1" r:id="rId1"/>
    <p:sldMasterId id="2147483799" r:id="rId2"/>
  </p:sldMasterIdLst>
  <p:notesMasterIdLst>
    <p:notesMasterId r:id="rId12"/>
  </p:notesMasterIdLst>
  <p:sldIdLst>
    <p:sldId id="257" r:id="rId3"/>
    <p:sldId id="282" r:id="rId4"/>
    <p:sldId id="283" r:id="rId5"/>
    <p:sldId id="284" r:id="rId6"/>
    <p:sldId id="285" r:id="rId7"/>
    <p:sldId id="286" r:id="rId8"/>
    <p:sldId id="287" r:id="rId9"/>
    <p:sldId id="288" r:id="rId10"/>
    <p:sldId id="28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75" autoAdjust="0"/>
    <p:restoredTop sz="79367" autoAdjust="0"/>
  </p:normalViewPr>
  <p:slideViewPr>
    <p:cSldViewPr snapToGrid="0">
      <p:cViewPr varScale="1">
        <p:scale>
          <a:sx n="91" d="100"/>
          <a:sy n="91" d="100"/>
        </p:scale>
        <p:origin x="12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E2E10F-2FEE-4A9F-8671-5577DE79849B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7AF00A-8C45-4562-8238-0877EB69686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5568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Open the Discussion page!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CB3013E-104C-4C36-93CF-A8135F5057A7}" type="slidenum">
              <a:rPr kumimoji="0" lang="en-CA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CA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7172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2601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3267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18746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30077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80433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46055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41423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644016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0774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47635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05641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60500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88851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24024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90079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85088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811531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07180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40821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75679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7586534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022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109960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8789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090561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0530317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76460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14154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60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783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7886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979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91126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4441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94088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B7B2DDD-6B96-4CE2-A036-E2BF72660502}" type="datetimeFigureOut">
              <a:rPr lang="en-CA" smtClean="0"/>
              <a:t>2018-09-30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9D73F9D1-C5CA-43B6-B5B8-E4C90BF9F5E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57220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publicdomainpictures.net/view-image.php?image=16581&amp;picture=sliders-on-mixing-board&amp;large=1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9.xml"/><Relationship Id="rId1" Type="http://schemas.openxmlformats.org/officeDocument/2006/relationships/video" Target="https://www.youtube.com/embed/BSsfjHCFosw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9.xml"/><Relationship Id="rId1" Type="http://schemas.openxmlformats.org/officeDocument/2006/relationships/video" Target="https://www.youtube.com/embed/ua-f0ypVbPA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F56B312-69C3-4119-A5C2-7666C7D4AE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3391" r="9091"/>
          <a:stretch/>
        </p:blipFill>
        <p:spPr>
          <a:xfrm>
            <a:off x="20" y="9635"/>
            <a:ext cx="12191980" cy="685799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0086A841-D4D3-4A2F-8C2D-C3ECF2C03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991" y="1646214"/>
            <a:ext cx="10774018" cy="932621"/>
          </a:xfrm>
        </p:spPr>
        <p:txBody>
          <a:bodyPr>
            <a:normAutofit fontScale="90000"/>
          </a:bodyPr>
          <a:lstStyle/>
          <a:p>
            <a:r>
              <a:rPr lang="en-CA" dirty="0"/>
              <a:t>Sound for Game Design</a:t>
            </a:r>
            <a:br>
              <a:rPr lang="en-CA" dirty="0"/>
            </a:br>
            <a:r>
              <a:rPr lang="en-CA" sz="4800" dirty="0"/>
              <a:t>Week 5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EE88F829-5508-436E-95CC-0B95BC1946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994" y="4942394"/>
            <a:ext cx="8825658" cy="1490898"/>
          </a:xfrm>
        </p:spPr>
        <p:txBody>
          <a:bodyPr>
            <a:noAutofit/>
          </a:bodyPr>
          <a:lstStyle/>
          <a:p>
            <a:r>
              <a:rPr lang="en-CA" sz="3600" dirty="0">
                <a:solidFill>
                  <a:schemeClr val="tx1"/>
                </a:solidFill>
              </a:rPr>
              <a:t>DMED1490</a:t>
            </a:r>
          </a:p>
          <a:p>
            <a:r>
              <a:rPr lang="en-CA" sz="3600" dirty="0">
                <a:solidFill>
                  <a:schemeClr val="tx1"/>
                </a:solidFill>
              </a:rPr>
              <a:t>Mark C. Shannelly</a:t>
            </a:r>
          </a:p>
          <a:p>
            <a:r>
              <a:rPr lang="en-CA" dirty="0">
                <a:solidFill>
                  <a:schemeClr val="tx1"/>
                </a:solidFill>
              </a:rPr>
              <a:t>mshannelly@conestogac.on.ca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3C3CC30-11F7-4C5C-AAE6-BD816B878622}"/>
              </a:ext>
            </a:extLst>
          </p:cNvPr>
          <p:cNvSpPr txBox="1"/>
          <p:nvPr/>
        </p:nvSpPr>
        <p:spPr>
          <a:xfrm>
            <a:off x="106018" y="97761"/>
            <a:ext cx="6255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>
                <a:solidFill>
                  <a:prstClr val="white"/>
                </a:solidFill>
                <a:latin typeface="Century Gothic" panose="020B0502020202020204"/>
              </a:rPr>
              <a:t>October 4</a:t>
            </a:r>
            <a:r>
              <a:rPr lang="en-CA" baseline="30000" dirty="0">
                <a:solidFill>
                  <a:prstClr val="white"/>
                </a:solidFill>
                <a:latin typeface="Century Gothic" panose="020B0502020202020204"/>
              </a:rPr>
              <a:t>th</a:t>
            </a:r>
            <a:r>
              <a:rPr lang="en-CA" dirty="0">
                <a:solidFill>
                  <a:prstClr val="white"/>
                </a:solidFill>
                <a:latin typeface="Century Gothic" panose="020B0502020202020204"/>
              </a:rPr>
              <a:t> </a:t>
            </a:r>
            <a:r>
              <a:rPr kumimoji="0" lang="en-CA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2018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1F46AC4-C533-431A-96F3-4C8BD4A72276}"/>
              </a:ext>
            </a:extLst>
          </p:cNvPr>
          <p:cNvSpPr txBox="1">
            <a:spLocks/>
          </p:cNvSpPr>
          <p:nvPr/>
        </p:nvSpPr>
        <p:spPr>
          <a:xfrm>
            <a:off x="-523460" y="2112525"/>
            <a:ext cx="12006469" cy="93262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7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CA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j-ea"/>
              <a:cs typeface="+mj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7F2D25-89F1-4B7A-89EA-745FDDA128C8}"/>
              </a:ext>
            </a:extLst>
          </p:cNvPr>
          <p:cNvSpPr txBox="1"/>
          <p:nvPr/>
        </p:nvSpPr>
        <p:spPr>
          <a:xfrm>
            <a:off x="1228790" y="3223503"/>
            <a:ext cx="973442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fontAlgn="base"/>
            <a:r>
              <a:rPr lang="en-CA" sz="2800" dirty="0"/>
              <a:t>I write most of my songs when I'm in a bad mood. </a:t>
            </a:r>
          </a:p>
          <a:p>
            <a:pPr lvl="0" fontAlgn="base"/>
            <a:endParaRPr lang="en-CA" sz="2800" dirty="0"/>
          </a:p>
          <a:p>
            <a:pPr lvl="0" algn="r" fontAlgn="base"/>
            <a:r>
              <a:rPr lang="en-CA" sz="2000" dirty="0"/>
              <a:t>- Trent Reznor</a:t>
            </a:r>
            <a:endParaRPr kumimoji="0" lang="en-CA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61879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3EAE1-1D69-44DD-A438-0A1710D34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85244"/>
            <a:ext cx="8534400" cy="1507067"/>
          </a:xfrm>
        </p:spPr>
        <p:txBody>
          <a:bodyPr>
            <a:normAutofit/>
          </a:bodyPr>
          <a:lstStyle/>
          <a:p>
            <a:r>
              <a:rPr lang="en-CA" dirty="0"/>
              <a:t>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802AF0-7981-42A8-9F99-56D977190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068511"/>
            <a:ext cx="8534400" cy="3615267"/>
          </a:xfrm>
        </p:spPr>
        <p:txBody>
          <a:bodyPr anchor="t"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What is Mood?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Using Mood effectively</a:t>
            </a:r>
          </a:p>
          <a:p>
            <a:r>
              <a:rPr lang="en-CA" dirty="0">
                <a:solidFill>
                  <a:schemeClr val="tx1"/>
                </a:solidFill>
              </a:rPr>
              <a:t>How DOOM (2016) uses Mood effectively (video)</a:t>
            </a:r>
          </a:p>
          <a:p>
            <a:r>
              <a:rPr lang="en-CA" dirty="0">
                <a:solidFill>
                  <a:schemeClr val="tx1"/>
                </a:solidFill>
              </a:rPr>
              <a:t>Creating an Audio Design Document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Elements of an ADD</a:t>
            </a:r>
          </a:p>
          <a:p>
            <a:pPr lvl="1"/>
            <a:r>
              <a:rPr lang="en-CA" dirty="0">
                <a:solidFill>
                  <a:schemeClr val="tx1"/>
                </a:solidFill>
              </a:rPr>
              <a:t>Review of a Sample ADD</a:t>
            </a:r>
          </a:p>
          <a:p>
            <a:r>
              <a:rPr lang="en-CA" dirty="0">
                <a:solidFill>
                  <a:schemeClr val="tx1"/>
                </a:solidFill>
              </a:rPr>
              <a:t>Assignment #1 Due!!!</a:t>
            </a:r>
          </a:p>
          <a:p>
            <a:pPr lvl="1"/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8627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2F361-2149-4230-8220-0D818FF93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Mood?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B9E98-4837-4AA4-AFF7-07E34C96FE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Music is hard to define.</a:t>
            </a:r>
          </a:p>
          <a:p>
            <a:pPr lvl="1"/>
            <a:r>
              <a:rPr lang="en-CA" dirty="0"/>
              <a:t>Genres have grown into the thousands</a:t>
            </a:r>
          </a:p>
          <a:p>
            <a:pPr lvl="1"/>
            <a:r>
              <a:rPr lang="en-CA" dirty="0"/>
              <a:t>Is ambience music?</a:t>
            </a:r>
          </a:p>
          <a:p>
            <a:r>
              <a:rPr lang="en-CA" dirty="0"/>
              <a:t>Different genres of music bring different moods</a:t>
            </a:r>
          </a:p>
          <a:p>
            <a:pPr lvl="1"/>
            <a:r>
              <a:rPr lang="en-CA" dirty="0"/>
              <a:t>Heavy metal doesn’t have lyrics about candy and unicorns (usually)</a:t>
            </a:r>
          </a:p>
        </p:txBody>
      </p:sp>
    </p:spTree>
    <p:extLst>
      <p:ext uri="{BB962C8B-B14F-4D97-AF65-F5344CB8AC3E}">
        <p14:creationId xmlns:p14="http://schemas.microsoft.com/office/powerpoint/2010/main" val="1937449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62F361-2149-4230-8220-0D818FF93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is Mood?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B9E98-4837-4AA4-AFF7-07E34C96F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9"/>
            <a:ext cx="8946541" cy="1620724"/>
          </a:xfrm>
        </p:spPr>
        <p:txBody>
          <a:bodyPr>
            <a:noAutofit/>
          </a:bodyPr>
          <a:lstStyle/>
          <a:p>
            <a:r>
              <a:rPr lang="en-CA" sz="2800" dirty="0"/>
              <a:t>Tempo = energy</a:t>
            </a:r>
          </a:p>
          <a:p>
            <a:r>
              <a:rPr lang="en-CA" sz="2800" dirty="0"/>
              <a:t>Musical key and lyrical content = associated feeling.</a:t>
            </a:r>
          </a:p>
          <a:p>
            <a:r>
              <a:rPr lang="en-CA" sz="2800" dirty="0"/>
              <a:t>Volume indicates anger</a:t>
            </a:r>
          </a:p>
          <a:p>
            <a:r>
              <a:rPr lang="en-CA" sz="2800" dirty="0"/>
              <a:t>Mood can influence music, and music can influence mood.</a:t>
            </a:r>
          </a:p>
          <a:p>
            <a:pPr marL="0" indent="0">
              <a:buNone/>
            </a:pP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1042510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1F1B1-411A-4A6E-8182-82D645D41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Mood in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05A34-6AA3-481C-B0EE-3EB700AB8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z="2400" dirty="0"/>
              <a:t>Used to illustrate many elements of the game:</a:t>
            </a:r>
          </a:p>
          <a:p>
            <a:pPr lvl="1"/>
            <a:r>
              <a:rPr lang="en-CA" sz="2400" dirty="0"/>
              <a:t>Genre</a:t>
            </a:r>
          </a:p>
          <a:p>
            <a:pPr lvl="1"/>
            <a:r>
              <a:rPr lang="en-CA" sz="2400" dirty="0"/>
              <a:t>What’s happening on screen</a:t>
            </a:r>
          </a:p>
          <a:p>
            <a:pPr lvl="1"/>
            <a:r>
              <a:rPr lang="en-CA" sz="2400" dirty="0"/>
              <a:t>Tension, action, dialogue, etc.</a:t>
            </a:r>
          </a:p>
          <a:p>
            <a:pPr lvl="1"/>
            <a:r>
              <a:rPr lang="en-CA" sz="2400" dirty="0"/>
              <a:t>Use of SFX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45190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252C3-354D-4D85-BA1C-A3F434FD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Example</a:t>
            </a:r>
          </a:p>
        </p:txBody>
      </p:sp>
      <p:pic>
        <p:nvPicPr>
          <p:cNvPr id="4" name="Comparison">
            <a:hlinkClick r:id="" action="ppaction://media"/>
            <a:extLst>
              <a:ext uri="{FF2B5EF4-FFF2-40B4-BE49-F238E27FC236}">
                <a16:creationId xmlns:a16="http://schemas.microsoft.com/office/drawing/2014/main" id="{BFBC3ADA-E6E7-4323-98B7-E4391C10B3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4675" y="2052638"/>
            <a:ext cx="7464425" cy="4195762"/>
          </a:xfrm>
        </p:spPr>
      </p:pic>
    </p:spTree>
    <p:extLst>
      <p:ext uri="{BB962C8B-B14F-4D97-AF65-F5344CB8AC3E}">
        <p14:creationId xmlns:p14="http://schemas.microsoft.com/office/powerpoint/2010/main" val="331653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2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7D55F-74E6-47ED-82A6-896ECB9E6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/>
              <a:t>How DOOM uses mood effectively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0E53-A0FE-441B-91B1-FF7DDCD8D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8946541" cy="3191743"/>
          </a:xfrm>
        </p:spPr>
        <p:txBody>
          <a:bodyPr>
            <a:normAutofit/>
          </a:bodyPr>
          <a:lstStyle/>
          <a:p>
            <a:r>
              <a:rPr lang="en-CA" dirty="0"/>
              <a:t>3D/HD remake of 1993 shooter</a:t>
            </a:r>
          </a:p>
          <a:p>
            <a:pPr lvl="1"/>
            <a:r>
              <a:rPr lang="en-CA" dirty="0"/>
              <a:t>Often called one of the first FPS</a:t>
            </a:r>
          </a:p>
          <a:p>
            <a:pPr lvl="1"/>
            <a:r>
              <a:rPr lang="en-CA" dirty="0"/>
              <a:t>Extremely violent, even now</a:t>
            </a:r>
          </a:p>
          <a:p>
            <a:pPr lvl="1"/>
            <a:r>
              <a:rPr lang="en-CA" dirty="0"/>
              <a:t>MIDI</a:t>
            </a:r>
          </a:p>
          <a:p>
            <a:r>
              <a:rPr lang="en-CA" dirty="0"/>
              <a:t>What does it make you feel?</a:t>
            </a:r>
          </a:p>
        </p:txBody>
      </p:sp>
      <p:pic>
        <p:nvPicPr>
          <p:cNvPr id="4" name="Online Media 3">
            <a:hlinkClick r:id="" action="ppaction://media"/>
            <a:extLst>
              <a:ext uri="{FF2B5EF4-FFF2-40B4-BE49-F238E27FC236}">
                <a16:creationId xmlns:a16="http://schemas.microsoft.com/office/drawing/2014/main" id="{181F85BF-5831-4C08-AD23-DD9CE9EFD37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9564414" y="5402974"/>
            <a:ext cx="2401614" cy="1350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238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7D55F-74E6-47ED-82A6-896ECB9E6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/>
              <a:t>How DOOM uses mood effectively</a:t>
            </a:r>
          </a:p>
        </p:txBody>
      </p:sp>
      <p:pic>
        <p:nvPicPr>
          <p:cNvPr id="5" name="Online Media 4">
            <a:hlinkClick r:id="" action="ppaction://media"/>
            <a:extLst>
              <a:ext uri="{FF2B5EF4-FFF2-40B4-BE49-F238E27FC236}">
                <a16:creationId xmlns:a16="http://schemas.microsoft.com/office/drawing/2014/main" id="{4CCC1652-AC9D-41E7-B142-9444EFF653A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713128" y="2277624"/>
            <a:ext cx="6765744" cy="380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76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64F1B-47DC-46C5-B8E2-982BEB367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5E416-78A7-4A2C-B4F9-7DD31AB4F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Mood influences entire sound profile of your game</a:t>
            </a:r>
          </a:p>
          <a:p>
            <a:r>
              <a:rPr lang="en-CA" dirty="0"/>
              <a:t>Genre has to fit genre</a:t>
            </a:r>
          </a:p>
          <a:p>
            <a:r>
              <a:rPr lang="en-CA" dirty="0"/>
              <a:t>High energy or high intensity music has to “sit” well</a:t>
            </a:r>
          </a:p>
          <a:p>
            <a:r>
              <a:rPr lang="en-CA" dirty="0"/>
              <a:t>Don’t overthink it</a:t>
            </a:r>
          </a:p>
        </p:txBody>
      </p:sp>
    </p:spTree>
    <p:extLst>
      <p:ext uri="{BB962C8B-B14F-4D97-AF65-F5344CB8AC3E}">
        <p14:creationId xmlns:p14="http://schemas.microsoft.com/office/powerpoint/2010/main" val="29849903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243</Words>
  <Application>Microsoft Office PowerPoint</Application>
  <PresentationFormat>Widescreen</PresentationFormat>
  <Paragraphs>48</Paragraphs>
  <Slides>9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Century Gothic</vt:lpstr>
      <vt:lpstr>Wingdings 3</vt:lpstr>
      <vt:lpstr>Ion</vt:lpstr>
      <vt:lpstr>Mesh</vt:lpstr>
      <vt:lpstr>Sound for Game Design Week 5</vt:lpstr>
      <vt:lpstr>Today</vt:lpstr>
      <vt:lpstr>What is Mood?</vt:lpstr>
      <vt:lpstr>What is Mood?</vt:lpstr>
      <vt:lpstr>Mood in Games</vt:lpstr>
      <vt:lpstr>Example</vt:lpstr>
      <vt:lpstr>How DOOM uses mood effectively</vt:lpstr>
      <vt:lpstr>How DOOM uses mood effectively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Sound for Game Design Week 5</dc:title>
  <dc:creator>Shulist, Julia</dc:creator>
  <cp:lastModifiedBy>Shulist, Julia</cp:lastModifiedBy>
  <cp:revision>10</cp:revision>
  <dcterms:created xsi:type="dcterms:W3CDTF">2018-09-19T00:14:32Z</dcterms:created>
  <dcterms:modified xsi:type="dcterms:W3CDTF">2018-09-30T18:58:20Z</dcterms:modified>
</cp:coreProperties>
</file>